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C219-70FD-4EA9-8455-6D0E6692B8A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8BBD-9920-4401-9B66-1B6CE136B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2A60-50F0-4706-9A00-ED32203F3ECC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7497-2CD1-4305-9C5C-A1D953177F94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9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86D-E681-4C17-856B-944D8407E9C3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7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1BBD-CB91-417A-A061-A20CC927E50B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7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ACD2-4E28-44C6-A66E-D408F7358FC6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6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559-D1A4-445F-B151-35DA463E0260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9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5C58-E9D3-4B81-84C3-B1664926345F}" type="datetime1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14A2-454D-4C0F-9C5F-3484E59E3C50}" type="datetime1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23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44C0-B729-45F9-832F-F7401765AACE}" type="datetime1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D629-87D3-4E96-9F32-AD7FEC7E0167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6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9CFCB00-6250-4504-9655-98C78D11ADE6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09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6843C-9F42-4F2D-8954-DE9CF94BE979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BE87517-88FE-47F6-B5FD-EF4AE972AC5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4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NSU Shuttle 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992259"/>
          </a:xfrm>
        </p:spPr>
        <p:txBody>
          <a:bodyPr/>
          <a:lstStyle/>
          <a:p>
            <a:r>
              <a:rPr lang="en-US" dirty="0" smtClean="0"/>
              <a:t>CSE327 Project</a:t>
            </a:r>
            <a:endParaRPr lang="en-US" dirty="0"/>
          </a:p>
          <a:p>
            <a:r>
              <a:rPr lang="en-US" dirty="0" smtClean="0"/>
              <a:t>Group Members:</a:t>
            </a:r>
          </a:p>
          <a:p>
            <a:r>
              <a:rPr lang="en-US" sz="1600" dirty="0" err="1" smtClean="0"/>
              <a:t>Md</a:t>
            </a:r>
            <a:r>
              <a:rPr lang="en-US" sz="1600" dirty="0" smtClean="0"/>
              <a:t> </a:t>
            </a:r>
            <a:r>
              <a:rPr lang="en-US" sz="1600" dirty="0" err="1" smtClean="0"/>
              <a:t>shadman</a:t>
            </a:r>
            <a:r>
              <a:rPr lang="en-US" sz="1600" dirty="0" smtClean="0"/>
              <a:t> </a:t>
            </a:r>
            <a:r>
              <a:rPr lang="en-US" sz="1600" dirty="0" err="1" smtClean="0"/>
              <a:t>zarif</a:t>
            </a:r>
            <a:r>
              <a:rPr lang="en-US" sz="1600" dirty="0"/>
              <a:t> </a:t>
            </a:r>
            <a:r>
              <a:rPr lang="en-US" sz="1600" dirty="0" smtClean="0"/>
              <a:t>(1931796042)</a:t>
            </a:r>
          </a:p>
          <a:p>
            <a:r>
              <a:rPr lang="en-US" sz="1600" dirty="0" err="1"/>
              <a:t>Shajeda</a:t>
            </a:r>
            <a:r>
              <a:rPr lang="en-US" sz="1600" dirty="0"/>
              <a:t> </a:t>
            </a:r>
            <a:r>
              <a:rPr lang="en-US" sz="1600" dirty="0" err="1" smtClean="0"/>
              <a:t>Parvin</a:t>
            </a:r>
            <a:r>
              <a:rPr lang="en-US" sz="1600" dirty="0" smtClean="0"/>
              <a:t> (1931313042)</a:t>
            </a:r>
          </a:p>
          <a:p>
            <a:r>
              <a:rPr lang="en-US" sz="1600" dirty="0" err="1"/>
              <a:t>Md</a:t>
            </a:r>
            <a:r>
              <a:rPr lang="en-US" sz="1600" dirty="0"/>
              <a:t> </a:t>
            </a:r>
            <a:r>
              <a:rPr lang="en-US" sz="1600" dirty="0" err="1"/>
              <a:t>Razib</a:t>
            </a:r>
            <a:r>
              <a:rPr lang="en-US" sz="1600" dirty="0"/>
              <a:t> </a:t>
            </a:r>
            <a:r>
              <a:rPr lang="en-US" sz="1600" dirty="0" smtClean="0"/>
              <a:t>Ahsan (</a:t>
            </a:r>
            <a:r>
              <a:rPr lang="en-US" sz="1600" dirty="0"/>
              <a:t>1931621642</a:t>
            </a:r>
            <a:r>
              <a:rPr lang="en-US" sz="1600" dirty="0" smtClean="0"/>
              <a:t>)</a:t>
            </a:r>
          </a:p>
          <a:p>
            <a:r>
              <a:rPr lang="en-US" sz="1600" dirty="0" err="1"/>
              <a:t>Md</a:t>
            </a:r>
            <a:r>
              <a:rPr lang="en-US" sz="1600" dirty="0"/>
              <a:t> </a:t>
            </a:r>
            <a:r>
              <a:rPr lang="en-US" sz="1600" dirty="0" err="1"/>
              <a:t>Zahin</a:t>
            </a:r>
            <a:r>
              <a:rPr lang="en-US" sz="1600" dirty="0"/>
              <a:t> </a:t>
            </a:r>
            <a:r>
              <a:rPr lang="en-US" sz="1600" dirty="0" err="1"/>
              <a:t>Faiyaz</a:t>
            </a:r>
            <a:r>
              <a:rPr lang="en-US" sz="1600" dirty="0"/>
              <a:t> </a:t>
            </a:r>
            <a:r>
              <a:rPr lang="en-US" sz="1600" dirty="0" smtClean="0"/>
              <a:t>Islam (</a:t>
            </a:r>
            <a:r>
              <a:rPr lang="en-US" sz="1600" dirty="0"/>
              <a:t>1912207642</a:t>
            </a:r>
            <a:r>
              <a:rPr lang="en-US" sz="1600" dirty="0" smtClean="0"/>
              <a:t>) 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28776" r="1220" b="11308"/>
          <a:stretch/>
        </p:blipFill>
        <p:spPr>
          <a:xfrm>
            <a:off x="959005" y="2007219"/>
            <a:ext cx="10284212" cy="3601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28184" r="998" b="19390"/>
          <a:stretch/>
        </p:blipFill>
        <p:spPr>
          <a:xfrm>
            <a:off x="959005" y="2007219"/>
            <a:ext cx="10290732" cy="3601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28184" r="1219" b="19587"/>
          <a:stretch/>
        </p:blipFill>
        <p:spPr>
          <a:xfrm>
            <a:off x="959005" y="2007219"/>
            <a:ext cx="10290732" cy="3601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8184" r="1774" b="18995"/>
          <a:stretch/>
        </p:blipFill>
        <p:spPr>
          <a:xfrm>
            <a:off x="952484" y="2007219"/>
            <a:ext cx="10425559" cy="360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7593" r="998" b="11505"/>
          <a:stretch/>
        </p:blipFill>
        <p:spPr>
          <a:xfrm>
            <a:off x="959005" y="2007219"/>
            <a:ext cx="10419038" cy="360184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0" y="12783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974" y="146598"/>
            <a:ext cx="9603275" cy="1049235"/>
          </a:xfrm>
        </p:spPr>
        <p:txBody>
          <a:bodyPr/>
          <a:lstStyle/>
          <a:p>
            <a:r>
              <a:rPr lang="en-US" dirty="0" smtClean="0"/>
              <a:t>Class Diagram: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8785" r="134" b="480"/>
          <a:stretch/>
        </p:blipFill>
        <p:spPr>
          <a:xfrm>
            <a:off x="1271239" y="747132"/>
            <a:ext cx="10047249" cy="59993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65" y="1433992"/>
            <a:ext cx="8328102" cy="530134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65" y="1433992"/>
            <a:ext cx="8328102" cy="53013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65" y="1433992"/>
            <a:ext cx="8328102" cy="53013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65" y="1433992"/>
            <a:ext cx="8328102" cy="530134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22"/>
          <a:stretch/>
        </p:blipFill>
        <p:spPr bwMode="auto">
          <a:xfrm>
            <a:off x="2089165" y="1433992"/>
            <a:ext cx="8328102" cy="53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2089165" y="1433992"/>
            <a:ext cx="8328102" cy="53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4"/>
          <a:stretch/>
        </p:blipFill>
        <p:spPr bwMode="auto">
          <a:xfrm>
            <a:off x="2089165" y="1433992"/>
            <a:ext cx="8328102" cy="53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2089165" y="1433992"/>
            <a:ext cx="8328102" cy="53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2"/>
          <a:stretch/>
        </p:blipFill>
        <p:spPr bwMode="auto">
          <a:xfrm>
            <a:off x="2089165" y="1433992"/>
            <a:ext cx="8328102" cy="53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65" y="1433992"/>
            <a:ext cx="8328102" cy="530134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1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93374"/>
            <a:ext cx="10058400" cy="6264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8" t="77965" r="73609" b="10287"/>
          <a:stretch/>
        </p:blipFill>
        <p:spPr>
          <a:xfrm>
            <a:off x="3468030" y="3056613"/>
            <a:ext cx="4963802" cy="2307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82437"/>
            <a:ext cx="10058400" cy="628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63681" r="59830" b="26031"/>
          <a:stretch/>
        </p:blipFill>
        <p:spPr>
          <a:xfrm>
            <a:off x="3713356" y="3113178"/>
            <a:ext cx="5508891" cy="1805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82437"/>
            <a:ext cx="10058400" cy="6286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60563"/>
            <a:ext cx="10058400" cy="62865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6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6" y="571500"/>
            <a:ext cx="10058400" cy="6286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9" t="63326" r="23466" b="27450"/>
          <a:stretch/>
        </p:blipFill>
        <p:spPr>
          <a:xfrm>
            <a:off x="2854711" y="3357910"/>
            <a:ext cx="6800170" cy="1660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4" y="571500"/>
            <a:ext cx="10058400" cy="62865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8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7" y="571500"/>
            <a:ext cx="10058400" cy="6286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NSU Shuttle System is a Web application meant for easing the services </a:t>
            </a:r>
            <a:r>
              <a:rPr lang="en-US" dirty="0" smtClean="0"/>
              <a:t>for the </a:t>
            </a:r>
            <a:r>
              <a:rPr lang="en-US" dirty="0"/>
              <a:t>Students and Faculties. This web application will help to run the daily Transport </a:t>
            </a:r>
            <a:r>
              <a:rPr lang="en-US" dirty="0" smtClean="0"/>
              <a:t>service smoothly</a:t>
            </a:r>
            <a:r>
              <a:rPr lang="en-US" dirty="0"/>
              <a:t>. The NSU services system is developed to help the student to safely reach at NSU </a:t>
            </a:r>
            <a:r>
              <a:rPr lang="en-US" dirty="0" smtClean="0"/>
              <a:t>on time</a:t>
            </a:r>
            <a:r>
              <a:rPr lang="en-US" dirty="0"/>
              <a:t>, help students and teachers save time, cut costs. This will help the students and faculties </a:t>
            </a:r>
            <a:r>
              <a:rPr lang="en-US" dirty="0" smtClean="0"/>
              <a:t>in order </a:t>
            </a:r>
            <a:r>
              <a:rPr lang="en-US" dirty="0"/>
              <a:t>to managing transportation</a:t>
            </a:r>
            <a:r>
              <a:rPr lang="en-US" dirty="0" smtClean="0"/>
              <a:t>. </a:t>
            </a:r>
            <a:r>
              <a:rPr lang="en-US" dirty="0"/>
              <a:t>In today’s busy lifestyle, it is difficult for students to wait for a </a:t>
            </a:r>
            <a:r>
              <a:rPr lang="en-US" dirty="0" smtClean="0"/>
              <a:t>public transportation</a:t>
            </a:r>
            <a:r>
              <a:rPr lang="en-US" dirty="0"/>
              <a:t>. This service system will make transportation easier for the students; in </a:t>
            </a:r>
            <a:r>
              <a:rPr lang="en-US" dirty="0" smtClean="0"/>
              <a:t>fact it </a:t>
            </a:r>
            <a:r>
              <a:rPr lang="en-US" dirty="0"/>
              <a:t>will be easier for each individual person who is associated with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82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40067" y="124294"/>
            <a:ext cx="9603275" cy="1049235"/>
          </a:xfrm>
        </p:spPr>
        <p:txBody>
          <a:bodyPr/>
          <a:lstStyle/>
          <a:p>
            <a:r>
              <a:rPr lang="en-US" dirty="0" smtClean="0"/>
              <a:t>Implementation &amp; Testing: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8" y="572483"/>
            <a:ext cx="10058400" cy="628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8" y="571500"/>
            <a:ext cx="10058400" cy="628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8" y="570517"/>
            <a:ext cx="10058400" cy="628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8" y="569534"/>
            <a:ext cx="10058400" cy="628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8" y="568551"/>
            <a:ext cx="10058400" cy="6286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&amp; 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passengers ( We tried a lot but could not implement)</a:t>
            </a:r>
          </a:p>
          <a:p>
            <a:r>
              <a:rPr lang="en-US" dirty="0" smtClean="0"/>
              <a:t>Cancel Booking (We could not complete due to </a:t>
            </a:r>
            <a:r>
              <a:rPr lang="en-US" smtClean="0"/>
              <a:t>time constrain)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7517-88FE-47F6-B5FD-EF4AE972A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students &amp; faculties of NSU faces issues just due to the lack </a:t>
            </a:r>
            <a:r>
              <a:rPr lang="en-US" dirty="0" smtClean="0"/>
              <a:t>of automation. </a:t>
            </a:r>
            <a:r>
              <a:rPr lang="en-US" dirty="0"/>
              <a:t>At present the student &amp; faculties are facing lack of safe transportation </a:t>
            </a:r>
            <a:r>
              <a:rPr lang="en-US" dirty="0" smtClean="0"/>
              <a:t>while commuting </a:t>
            </a:r>
            <a:r>
              <a:rPr lang="en-US" dirty="0"/>
              <a:t>from and to NSU.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82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aim of NSU shuttle is to provide a comfortable travel experience to and from NSU; it </a:t>
            </a:r>
            <a:r>
              <a:rPr lang="en-US" dirty="0"/>
              <a:t>will make transportation easier for the </a:t>
            </a:r>
            <a:r>
              <a:rPr lang="en-US" dirty="0" smtClean="0"/>
              <a:t>students, faculties and other members of NSU. We focus on giving our users a responsive </a:t>
            </a:r>
            <a:r>
              <a:rPr lang="en-US" dirty="0"/>
              <a:t>u</a:t>
            </a:r>
            <a:r>
              <a:rPr lang="en-US" dirty="0" smtClean="0"/>
              <a:t>ser Interface, easy registration and login process &amp; further an easy seat booking experience.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1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57735"/>
          </a:xfrm>
        </p:spPr>
        <p:txBody>
          <a:bodyPr/>
          <a:lstStyle/>
          <a:p>
            <a:pPr algn="ctr"/>
            <a:r>
              <a:rPr lang="en-US" dirty="0" smtClean="0"/>
              <a:t>Functional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1"/>
            <a:ext cx="3800644" cy="3450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Functional </a:t>
            </a:r>
            <a:r>
              <a:rPr lang="en-US" sz="2400" b="1" dirty="0" smtClean="0"/>
              <a:t>requirements</a:t>
            </a:r>
          </a:p>
          <a:p>
            <a:pPr marL="0" indent="0">
              <a:buNone/>
            </a:pPr>
            <a:r>
              <a:rPr lang="en-US" sz="1400" b="1" dirty="0" smtClean="0"/>
              <a:t>Passenger Side:</a:t>
            </a:r>
            <a:endParaRPr lang="en-US" sz="1400" b="1" dirty="0"/>
          </a:p>
          <a:p>
            <a:r>
              <a:rPr lang="en-US" sz="1400" dirty="0" smtClean="0"/>
              <a:t>Create </a:t>
            </a:r>
            <a:r>
              <a:rPr lang="en-US" sz="1400" dirty="0"/>
              <a:t>an account</a:t>
            </a:r>
          </a:p>
          <a:p>
            <a:r>
              <a:rPr lang="en-US" sz="1400" dirty="0" smtClean="0"/>
              <a:t>Log </a:t>
            </a:r>
            <a:r>
              <a:rPr lang="en-US" sz="1400" dirty="0"/>
              <a:t>in to the system</a:t>
            </a:r>
          </a:p>
          <a:p>
            <a:r>
              <a:rPr lang="en-US" sz="1400" dirty="0" smtClean="0"/>
              <a:t>Booking </a:t>
            </a:r>
            <a:r>
              <a:rPr lang="en-US" sz="1400" dirty="0"/>
              <a:t>a </a:t>
            </a:r>
            <a:r>
              <a:rPr lang="en-US" sz="1400" dirty="0" smtClean="0"/>
              <a:t>seat</a:t>
            </a:r>
          </a:p>
          <a:p>
            <a:r>
              <a:rPr lang="en-US" sz="1400" dirty="0" smtClean="0"/>
              <a:t>Seeing Travel log</a:t>
            </a:r>
          </a:p>
          <a:p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54210" y="2013091"/>
            <a:ext cx="380064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/>
              <a:t>Functional requirement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/>
              <a:t>Admin Side:</a:t>
            </a:r>
          </a:p>
          <a:p>
            <a:r>
              <a:rPr lang="en-US" sz="1400" dirty="0" smtClean="0"/>
              <a:t>Log in to the system</a:t>
            </a:r>
          </a:p>
          <a:p>
            <a:r>
              <a:rPr lang="en-US" sz="1400" dirty="0" smtClean="0"/>
              <a:t>Adding &amp; Removing Vehicle</a:t>
            </a:r>
          </a:p>
          <a:p>
            <a:r>
              <a:rPr lang="en-US" sz="1400" dirty="0" smtClean="0"/>
              <a:t>Adding &amp; Removing Route</a:t>
            </a:r>
          </a:p>
          <a:p>
            <a:r>
              <a:rPr lang="en-US" sz="1400" dirty="0" smtClean="0"/>
              <a:t>Seeing Booking List</a:t>
            </a:r>
          </a:p>
          <a:p>
            <a:r>
              <a:rPr lang="en-US" sz="1400" dirty="0" smtClean="0"/>
              <a:t>Count Passenger for a particular trip</a:t>
            </a:r>
          </a:p>
          <a:p>
            <a:r>
              <a:rPr lang="en-US" sz="1400" dirty="0" smtClean="0"/>
              <a:t>Confirming a Trip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NSU Shuttle System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853754"/>
            <a:ext cx="9603275" cy="1708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two types of main users will be involved in the NSU management </a:t>
            </a:r>
            <a:r>
              <a:rPr lang="en-US" dirty="0" smtClean="0"/>
              <a:t>system; each </a:t>
            </a:r>
            <a:r>
              <a:rPr lang="en-US" dirty="0"/>
              <a:t>of the users are an important entity of this management </a:t>
            </a:r>
            <a:r>
              <a:rPr lang="en-US" dirty="0" smtClean="0"/>
              <a:t>system:</a:t>
            </a:r>
          </a:p>
          <a:p>
            <a:r>
              <a:rPr lang="en-US" dirty="0" smtClean="0"/>
              <a:t>Admin(Shuttle)</a:t>
            </a:r>
          </a:p>
          <a:p>
            <a:r>
              <a:rPr lang="en-US" dirty="0" smtClean="0"/>
              <a:t>Passengers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1577" y="3534365"/>
            <a:ext cx="4770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Admin: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</a:t>
            </a:r>
            <a:r>
              <a:rPr lang="en-US" dirty="0"/>
              <a:t>has the power to create, update or delete any record of the system under </a:t>
            </a:r>
            <a:r>
              <a:rPr lang="en-US" dirty="0" smtClean="0"/>
              <a:t>their domain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admin will be able to see all the details under their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admins of this system are like service providers; thus, they will manage all the </a:t>
            </a:r>
            <a:r>
              <a:rPr lang="en-US" dirty="0" smtClean="0"/>
              <a:t>services under </a:t>
            </a:r>
            <a:r>
              <a:rPr lang="en-US" dirty="0"/>
              <a:t>each admin domain.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36058" y="3567819"/>
            <a:ext cx="41187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NewRomanPSMT"/>
              </a:rPr>
              <a:t>Passengers: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NewRomanPSMT"/>
              </a:rPr>
              <a:t>The passengers can create account &amp; log into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NewRomanPSMT"/>
              </a:rPr>
              <a:t>They can </a:t>
            </a:r>
            <a:r>
              <a:rPr lang="en-US" dirty="0">
                <a:latin typeface="TimesNewRomanPSMT"/>
              </a:rPr>
              <a:t>book their ride from or to NSU through the </a:t>
            </a:r>
            <a:r>
              <a:rPr lang="en-US" dirty="0" smtClean="0">
                <a:latin typeface="TimesNewRomanPSMT"/>
              </a:rPr>
              <a:t>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NewRomanPSMT"/>
              </a:rPr>
              <a:t>They can view their travel log.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Registration</a:t>
            </a:r>
            <a:r>
              <a:rPr lang="en-US" b="1" dirty="0"/>
              <a:t>: </a:t>
            </a:r>
            <a:r>
              <a:rPr lang="en-US" dirty="0"/>
              <a:t>The service system will have an easy registration system; students will </a:t>
            </a:r>
            <a:r>
              <a:rPr lang="en-US" dirty="0" smtClean="0"/>
              <a:t>have to </a:t>
            </a:r>
            <a:r>
              <a:rPr lang="en-US" dirty="0"/>
              <a:t>use </a:t>
            </a:r>
            <a:r>
              <a:rPr lang="en-US" dirty="0" smtClean="0"/>
              <a:t>their </a:t>
            </a:r>
            <a:r>
              <a:rPr lang="en-US" dirty="0"/>
              <a:t>NSU ID &amp; the faculties will use their initials and then </a:t>
            </a:r>
            <a:r>
              <a:rPr lang="en-US" dirty="0" smtClean="0"/>
              <a:t>they will use their name, email &amp; password </a:t>
            </a:r>
            <a:r>
              <a:rPr lang="en-US" dirty="0"/>
              <a:t>to register. </a:t>
            </a:r>
            <a:r>
              <a:rPr lang="en-US" dirty="0" smtClean="0"/>
              <a:t> The </a:t>
            </a:r>
            <a:r>
              <a:rPr lang="en-US" dirty="0"/>
              <a:t>eligibility for the entered information in order to </a:t>
            </a:r>
            <a:r>
              <a:rPr lang="en-US" dirty="0" smtClean="0"/>
              <a:t>be able </a:t>
            </a:r>
            <a:r>
              <a:rPr lang="en-US" dirty="0"/>
              <a:t>to register to the system will be verified and the registration will be completed.</a:t>
            </a:r>
          </a:p>
          <a:p>
            <a:r>
              <a:rPr lang="en-US" b="1" dirty="0" smtClean="0"/>
              <a:t>Login</a:t>
            </a:r>
            <a:r>
              <a:rPr lang="en-US" b="1" dirty="0"/>
              <a:t>: </a:t>
            </a:r>
            <a:r>
              <a:rPr lang="en-US" dirty="0"/>
              <a:t>After successful completion of the registration process, the user can log in to </a:t>
            </a:r>
            <a:r>
              <a:rPr lang="en-US" dirty="0" smtClean="0"/>
              <a:t>their account </a:t>
            </a:r>
            <a:r>
              <a:rPr lang="en-US" dirty="0"/>
              <a:t>by entering the NSU ID and the </a:t>
            </a:r>
            <a:r>
              <a:rPr lang="en-US" dirty="0" smtClean="0"/>
              <a:t>password. If </a:t>
            </a:r>
            <a:r>
              <a:rPr lang="en-US" dirty="0"/>
              <a:t>a valid ID and according password is provided on then the user is granted access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Booking: </a:t>
            </a:r>
            <a:r>
              <a:rPr lang="en-US" dirty="0" smtClean="0"/>
              <a:t>Passengers will select route, way, time and date to book their seat.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JS Framework</a:t>
            </a:r>
          </a:p>
          <a:p>
            <a:r>
              <a:rPr lang="en-US" dirty="0" smtClean="0"/>
              <a:t>Node JS Framework </a:t>
            </a:r>
          </a:p>
          <a:p>
            <a:r>
              <a:rPr lang="en-US" dirty="0" smtClean="0"/>
              <a:t>Express JS</a:t>
            </a:r>
          </a:p>
          <a:p>
            <a:r>
              <a:rPr lang="en-US" dirty="0" smtClean="0"/>
              <a:t>MongoDB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-952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Diagram: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9203"/>
          <a:stretch/>
        </p:blipFill>
        <p:spPr>
          <a:xfrm>
            <a:off x="5477108" y="78059"/>
            <a:ext cx="5943600" cy="59882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11019" cy="503578"/>
          </a:xfrm>
        </p:spPr>
        <p:txBody>
          <a:bodyPr/>
          <a:lstStyle/>
          <a:p>
            <a:fld id="{DBE87517-88FE-47F6-B5FD-EF4AE972AC5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175</TotalTime>
  <Words>661</Words>
  <Application>Microsoft Office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TimesNewRomanPSMT</vt:lpstr>
      <vt:lpstr>Gallery</vt:lpstr>
      <vt:lpstr>NSU Shuttle  System</vt:lpstr>
      <vt:lpstr>Overview</vt:lpstr>
      <vt:lpstr>Problem statement</vt:lpstr>
      <vt:lpstr>Vision Statement</vt:lpstr>
      <vt:lpstr>Functional Requirements </vt:lpstr>
      <vt:lpstr>NSU Shuttle System Description</vt:lpstr>
      <vt:lpstr>Getting Started</vt:lpstr>
      <vt:lpstr>Technologies Used</vt:lpstr>
      <vt:lpstr>Use CASE Diagram: </vt:lpstr>
      <vt:lpstr>Use Cases:</vt:lpstr>
      <vt:lpstr>Class Diagram:</vt:lpstr>
      <vt:lpstr>Sequence Diagram:</vt:lpstr>
      <vt:lpstr>Implementation &amp; Testing:</vt:lpstr>
      <vt:lpstr>Implementation &amp; Testing:</vt:lpstr>
      <vt:lpstr>Implementation &amp; Testing:</vt:lpstr>
      <vt:lpstr>Implementation &amp; Testing:</vt:lpstr>
      <vt:lpstr>Implementation &amp; Testing:</vt:lpstr>
      <vt:lpstr>Implementation &amp; Testing:</vt:lpstr>
      <vt:lpstr>Implementation &amp; Testing:</vt:lpstr>
      <vt:lpstr>Implementation &amp; Testing:</vt:lpstr>
      <vt:lpstr>Limitations &amp; 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NSU Shuttle  System</dc:title>
  <dc:creator>Zarif's PC</dc:creator>
  <cp:lastModifiedBy>Zarif's PC</cp:lastModifiedBy>
  <cp:revision>30</cp:revision>
  <dcterms:created xsi:type="dcterms:W3CDTF">2022-12-20T15:58:41Z</dcterms:created>
  <dcterms:modified xsi:type="dcterms:W3CDTF">2022-12-20T18:53:57Z</dcterms:modified>
</cp:coreProperties>
</file>